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57" r:id="rId3"/>
    <p:sldId id="258" r:id="rId4"/>
    <p:sldId id="280" r:id="rId5"/>
    <p:sldId id="259" r:id="rId6"/>
    <p:sldId id="274" r:id="rId7"/>
    <p:sldId id="273" r:id="rId8"/>
    <p:sldId id="272" r:id="rId9"/>
    <p:sldId id="275" r:id="rId10"/>
    <p:sldId id="276" r:id="rId11"/>
    <p:sldId id="279" r:id="rId12"/>
    <p:sldId id="278" r:id="rId13"/>
    <p:sldId id="277" r:id="rId14"/>
    <p:sldId id="281" r:id="rId15"/>
    <p:sldId id="271" r:id="rId16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ZeTl5W9xGYAydY+YmjeXFCAD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32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0"/>
            <a:ext cx="8762858" cy="4941094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3211693"/>
            <a:ext cx="8496943" cy="152163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0"/>
            <a:ext cx="6539684" cy="342658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19988"/>
            <a:ext cx="8525337" cy="431385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496992"/>
            <a:ext cx="7316390" cy="2074896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2628907"/>
            <a:ext cx="7316390" cy="412750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3433847"/>
            <a:ext cx="4607740" cy="872334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4170" y="3662268"/>
            <a:ext cx="3035429" cy="896654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2874486"/>
            <a:ext cx="680390" cy="37385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3833517"/>
            <a:ext cx="386540" cy="38654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29566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079749"/>
            <a:ext cx="7796031" cy="4416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514350"/>
            <a:ext cx="7794385" cy="2396177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527192"/>
            <a:ext cx="7796046" cy="511854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70706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7677" cy="239617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079750"/>
            <a:ext cx="7796047" cy="9552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28427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514350"/>
            <a:ext cx="7143765" cy="2187528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2707524"/>
            <a:ext cx="6500967" cy="283326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079751"/>
            <a:ext cx="7797662" cy="95118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514351" y="6694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4812" y="219212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15914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292891"/>
            <a:ext cx="7796030" cy="18838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185601"/>
            <a:ext cx="7796030" cy="85548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9616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1547546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1979744"/>
            <a:ext cx="2482596" cy="205119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3495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1547547"/>
            <a:ext cx="2482596" cy="115254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3291966"/>
            <a:ext cx="2482596" cy="73897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1547547"/>
            <a:ext cx="2482596" cy="1151428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9" y="3291965"/>
            <a:ext cx="2482596" cy="73897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2859769"/>
            <a:ext cx="24825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1547546"/>
            <a:ext cx="2482596" cy="115289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3291963"/>
            <a:ext cx="2482596" cy="73897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40583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1547547"/>
            <a:ext cx="7796030" cy="24833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234475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514350"/>
            <a:ext cx="1698485" cy="35165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514350"/>
            <a:ext cx="5928323" cy="351658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78773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685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547547"/>
            <a:ext cx="7796030" cy="2483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811512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41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14351"/>
            <a:ext cx="7796030" cy="239511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806700"/>
            <a:ext cx="7796030" cy="122971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8323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547547"/>
            <a:ext cx="3816536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1547547"/>
            <a:ext cx="3814904" cy="248339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96826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6030" cy="8686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767" y="1547547"/>
            <a:ext cx="3642119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146300"/>
            <a:ext cx="3816534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644" y="1547547"/>
            <a:ext cx="3648368" cy="509996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146300"/>
            <a:ext cx="3816535" cy="188463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68138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8266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326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514350"/>
            <a:ext cx="3095145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514350"/>
            <a:ext cx="4525781" cy="3516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031789"/>
            <a:ext cx="3095146" cy="199915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91155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14350"/>
            <a:ext cx="4758977" cy="1517439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771" y="0"/>
            <a:ext cx="2698610" cy="380365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031789"/>
            <a:ext cx="4758976" cy="1771861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03625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0"/>
            <a:ext cx="9004013" cy="498306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514350"/>
            <a:ext cx="7797662" cy="863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547547"/>
            <a:ext cx="7797662" cy="2483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4318000"/>
            <a:ext cx="283845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318000"/>
            <a:ext cx="4124789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4318000"/>
            <a:ext cx="680390" cy="3738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04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ripe.com/docs/api" TargetMode="External"/><Relationship Id="rId3" Type="http://schemas.openxmlformats.org/officeDocument/2006/relationships/hyperlink" Target="https://jwt.io/introduction" TargetMode="External"/><Relationship Id="rId7" Type="http://schemas.openxmlformats.org/officeDocument/2006/relationships/hyperlink" Target="https://sass-lang.com/documentation" TargetMode="External"/><Relationship Id="rId2" Type="http://schemas.openxmlformats.org/officeDocument/2006/relationships/hyperlink" Target="https://reactjs.org/docs/getting-started.html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npmjs.com/package/movie-trailer" TargetMode="External"/><Relationship Id="rId5" Type="http://schemas.openxmlformats.org/officeDocument/2006/relationships/hyperlink" Target="https://www.npmjs.com/package/react-youtube" TargetMode="External"/><Relationship Id="rId4" Type="http://schemas.openxmlformats.org/officeDocument/2006/relationships/hyperlink" Target="https://ant.design/docs/react/introduc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in_Ghan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4EEC744A-402E-4051-9F0C-310D174CD9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5" name="Google Shape;55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17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5697714" y="2142634"/>
            <a:ext cx="3045822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Team Tech-Connect</a:t>
            </a:r>
            <a:endParaRPr dirty="0"/>
          </a:p>
        </p:txBody>
      </p:sp>
      <p:cxnSp>
        <p:nvCxnSpPr>
          <p:cNvPr id="59" name="Google Shape;59;p1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"/>
          <p:cNvSpPr/>
          <p:nvPr/>
        </p:nvSpPr>
        <p:spPr>
          <a:xfrm>
            <a:off x="3274575" y="3316261"/>
            <a:ext cx="1392900" cy="13865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001264" y="3351980"/>
            <a:ext cx="1392900" cy="13865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6720861" y="3316261"/>
            <a:ext cx="1392900" cy="138651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959585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dirty="0">
                <a:solidFill>
                  <a:schemeClr val="lt1"/>
                </a:solidFill>
                <a:latin typeface="Proxima Nova"/>
                <a:sym typeface="Proxima Nova"/>
              </a:rPr>
              <a:t>Jatin</a:t>
            </a:r>
            <a:endParaRPr sz="1400" dirty="0"/>
          </a:p>
        </p:txBody>
      </p:sp>
      <p:sp>
        <p:nvSpPr>
          <p:cNvPr id="64" name="Google Shape;64;p1"/>
          <p:cNvSpPr txBox="1"/>
          <p:nvPr/>
        </p:nvSpPr>
        <p:spPr>
          <a:xfrm>
            <a:off x="4822503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dirty="0">
                <a:solidFill>
                  <a:schemeClr val="lt1"/>
                </a:solidFill>
                <a:latin typeface="Proxima Nova"/>
                <a:sym typeface="Proxima Nova"/>
              </a:rPr>
              <a:t>Manthan</a:t>
            </a:r>
            <a:endParaRPr sz="1400" dirty="0"/>
          </a:p>
        </p:txBody>
      </p:sp>
      <p:sp>
        <p:nvSpPr>
          <p:cNvPr id="65" name="Google Shape;65;p1"/>
          <p:cNvSpPr txBox="1"/>
          <p:nvPr/>
        </p:nvSpPr>
        <p:spPr>
          <a:xfrm>
            <a:off x="6564279" y="4702776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Varada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AB3F3B8-2BAF-4129-858A-7C802F5F3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49" y="774801"/>
            <a:ext cx="3628927" cy="1366896"/>
          </a:xfrm>
          <a:prstGeom prst="rect">
            <a:avLst/>
          </a:prstGeom>
        </p:spPr>
      </p:pic>
      <p:sp>
        <p:nvSpPr>
          <p:cNvPr id="15" name="Google Shape;60;p1">
            <a:extLst>
              <a:ext uri="{FF2B5EF4-FFF2-40B4-BE49-F238E27FC236}">
                <a16:creationId xmlns:a16="http://schemas.microsoft.com/office/drawing/2014/main" id="{C080FCBF-9D04-4065-A3F6-2214CF85EA53}"/>
              </a:ext>
            </a:extLst>
          </p:cNvPr>
          <p:cNvSpPr/>
          <p:nvPr/>
        </p:nvSpPr>
        <p:spPr>
          <a:xfrm>
            <a:off x="1471746" y="3316261"/>
            <a:ext cx="1392900" cy="1386515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 w="25400" cap="flat" cmpd="sng">
            <a:solidFill>
              <a:srgbClr val="2628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3;p1">
            <a:extLst>
              <a:ext uri="{FF2B5EF4-FFF2-40B4-BE49-F238E27FC236}">
                <a16:creationId xmlns:a16="http://schemas.microsoft.com/office/drawing/2014/main" id="{848A8416-F9B5-4BBA-9661-17D9CA5ADCEC}"/>
              </a:ext>
            </a:extLst>
          </p:cNvPr>
          <p:cNvSpPr txBox="1"/>
          <p:nvPr/>
        </p:nvSpPr>
        <p:spPr>
          <a:xfrm>
            <a:off x="1294220" y="4665644"/>
            <a:ext cx="1828713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Akshay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B221-9DAF-4148-A6C0-3A7E9B26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52" y="0"/>
            <a:ext cx="2157257" cy="895755"/>
          </a:xfrm>
        </p:spPr>
        <p:txBody>
          <a:bodyPr/>
          <a:lstStyle/>
          <a:p>
            <a:r>
              <a:rPr lang="en-US" dirty="0"/>
              <a:t>Actors</a:t>
            </a:r>
          </a:p>
        </p:txBody>
      </p:sp>
      <p:pic>
        <p:nvPicPr>
          <p:cNvPr id="4" name="Picture 3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F384064B-5A3A-274E-8DE9-D38FE504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52" y="776177"/>
            <a:ext cx="7505434" cy="3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5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C3D4-DBCD-4076-8687-92223B07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08" y="148855"/>
            <a:ext cx="3869099" cy="481085"/>
          </a:xfrm>
        </p:spPr>
        <p:txBody>
          <a:bodyPr/>
          <a:lstStyle/>
          <a:p>
            <a:r>
              <a:rPr lang="en-US" dirty="0"/>
              <a:t>Subscription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38C4BE-E671-4B49-AEE8-1CB59C9A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8" y="733647"/>
            <a:ext cx="7718085" cy="3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D20C-FC7C-40C7-BA7D-B9C3CF22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0"/>
            <a:ext cx="2518764" cy="853224"/>
          </a:xfrm>
        </p:spPr>
        <p:txBody>
          <a:bodyPr/>
          <a:lstStyle/>
          <a:p>
            <a:r>
              <a:rPr lang="en-US" dirty="0"/>
              <a:t>Favorite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CC2C41-9B51-8946-B4F8-689EB391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733646"/>
            <a:ext cx="7696820" cy="34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E1C4-1190-4E9E-88DD-53D10950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32" y="494414"/>
            <a:ext cx="7069500" cy="669851"/>
          </a:xfrm>
        </p:spPr>
        <p:txBody>
          <a:bodyPr/>
          <a:lstStyle/>
          <a:p>
            <a:r>
              <a:rPr lang="en-US" dirty="0"/>
              <a:t>Comments &amp; Likes Dislikes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A584FB-137E-F04C-A6C7-6003DF46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4" y="829340"/>
            <a:ext cx="8016949" cy="33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9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95D7-70A6-A547-802D-75957C25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03" y="0"/>
            <a:ext cx="3176315" cy="130020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963CE-7ACE-7E47-B88F-03936494C549}"/>
              </a:ext>
            </a:extLst>
          </p:cNvPr>
          <p:cNvSpPr txBox="1"/>
          <p:nvPr/>
        </p:nvSpPr>
        <p:spPr>
          <a:xfrm>
            <a:off x="484094" y="1398820"/>
            <a:ext cx="6974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2" tooltip="https://reactjs.org/docs/getting-started.html"/>
              </a:rPr>
              <a:t>https://reactjs.org/docs/getting-started.html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3" tooltip="https://jwt.io/introduction"/>
              </a:rPr>
              <a:t>https://jwt.io/introduction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4" tooltip="https://ant.design/docs/react/introduce"/>
              </a:rPr>
              <a:t>https://ant.design/docs/react/introduce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5" tooltip="https://www.npmjs.com/package/react-youtube"/>
              </a:rPr>
              <a:t>https://www.npmjs.com/package/react-youtube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6" tooltip="https://www.npmjs.com/package/movie-trailer"/>
              </a:rPr>
              <a:t>https://www.npmjs.com/package/movie-trailer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7" tooltip="https://sass-lang.com/documentation"/>
              </a:rPr>
              <a:t>https://sass-lang.com/documentation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hlinkClick r:id="rId8" tooltip="https://stripe.com/docs/api"/>
              </a:rPr>
              <a:t>https://stripe.com/docs/api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 idx="4294967295"/>
          </p:nvPr>
        </p:nvSpPr>
        <p:spPr>
          <a:xfrm>
            <a:off x="0" y="709613"/>
            <a:ext cx="3890963" cy="37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 dirty="0">
                <a:solidFill>
                  <a:schemeClr val="tx1"/>
                </a:solidFill>
              </a:rPr>
              <a:t>Thank you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7F1F98C-B0FF-433A-B497-7DD995E5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268514"/>
            <a:ext cx="4992007" cy="1880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-1456735" y="5143500"/>
            <a:ext cx="513921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8686F1A8-8816-4D1E-B239-7E637AF58B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4" name="Google Shape;74;p2"/>
          <p:cNvSpPr txBox="1"/>
          <p:nvPr/>
        </p:nvSpPr>
        <p:spPr>
          <a:xfrm>
            <a:off x="4353316" y="1975696"/>
            <a:ext cx="370721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Husky-Flix Movie Application is a web application where a user can search and watch movies.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user gets the facility of adding movies in their favorite movie list and can write their feedback and can read comments from other users.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91F263F-30AF-0946-8E39-078F1F49E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94" y="1975695"/>
            <a:ext cx="2438399" cy="1054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6192239" y="5931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Tech</a:t>
            </a:r>
            <a:br>
              <a:rPr lang="en" dirty="0"/>
            </a:br>
            <a:r>
              <a:rPr lang="en" dirty="0"/>
              <a:t>Stack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A7365-A761-41A1-99BD-DBD5A47E4614}"/>
              </a:ext>
            </a:extLst>
          </p:cNvPr>
          <p:cNvSpPr txBox="1"/>
          <p:nvPr/>
        </p:nvSpPr>
        <p:spPr>
          <a:xfrm>
            <a:off x="1175903" y="282101"/>
            <a:ext cx="300908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 sz="1800" dirty="0"/>
              <a:t>MERN STACK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" sz="1800" dirty="0"/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" sz="1800" dirty="0"/>
              <a:t>DB : Mongo DB(Connected to MongoDB Atlas)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" dirty="0"/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" sz="1800" dirty="0"/>
              <a:t>Front End : ReactJS, Redux, HTML, SCSS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endParaRPr lang="en" sz="1800" dirty="0"/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" sz="1800" dirty="0"/>
              <a:t>Back End : (Rest API’s), Node(Express JS)</a:t>
            </a:r>
          </a:p>
          <a:p>
            <a:pPr marL="0" indent="0">
              <a:lnSpc>
                <a:spcPct val="114999"/>
              </a:lnSpc>
              <a:spcBef>
                <a:spcPts val="0"/>
              </a:spcBef>
              <a:buNone/>
            </a:pPr>
            <a:r>
              <a:rPr lang="en" sz="1800" dirty="0"/>
              <a:t>Token : (JWT), </a:t>
            </a:r>
            <a:r>
              <a:rPr lang="en" sz="1800" dirty="0" err="1"/>
              <a:t>Bcrypt</a:t>
            </a:r>
            <a:r>
              <a:rPr lang="en" sz="1800" dirty="0"/>
              <a:t> JS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852B-E08D-4FBA-BFA1-94A1B5D7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75677-2868-4A57-93FD-A57DB30F139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8151" y="238622"/>
            <a:ext cx="3837000" cy="3695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Akshay</a:t>
            </a:r>
            <a:r>
              <a:rPr lang="en-US" dirty="0">
                <a:solidFill>
                  <a:schemeClr val="tx1"/>
                </a:solidFill>
              </a:rPr>
              <a:t> – REACT-YOUTUBE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Jatin</a:t>
            </a:r>
            <a:r>
              <a:rPr lang="en-US" dirty="0">
                <a:solidFill>
                  <a:schemeClr val="tx1"/>
                </a:solidFill>
              </a:rPr>
              <a:t> -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Manthan - STRIPE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Varada</a:t>
            </a:r>
            <a:r>
              <a:rPr lang="en-US" dirty="0">
                <a:solidFill>
                  <a:schemeClr val="tx1"/>
                </a:solidFill>
              </a:rPr>
              <a:t> – TMDB API, IMAGE slider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 of us have equally contributed in implementing react components and rest </a:t>
            </a:r>
            <a:r>
              <a:rPr lang="en-US" dirty="0" err="1">
                <a:solidFill>
                  <a:schemeClr val="tx1"/>
                </a:solidFill>
              </a:rPr>
              <a:t>api’s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D0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678509" y="384121"/>
            <a:ext cx="29601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 b="1" dirty="0"/>
              <a:t>Features</a:t>
            </a:r>
            <a:endParaRPr sz="4400" dirty="0"/>
          </a:p>
        </p:txBody>
      </p:sp>
      <p:sp>
        <p:nvSpPr>
          <p:cNvPr id="100" name="Google Shape;100;p4"/>
          <p:cNvSpPr txBox="1"/>
          <p:nvPr/>
        </p:nvSpPr>
        <p:spPr>
          <a:xfrm>
            <a:off x="4190394" y="384121"/>
            <a:ext cx="3366977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Sign Up and Sign In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take Subscription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add movies in Favorite list for fast access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write comments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view, like, and comment on other users’ comments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watch Movies (Trailers)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can filter movies based on popularity, latest movies, rating and language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Payment Gateway using stripe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TMDB API is used to fetch the movies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085F-057B-4658-966C-A0756E27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0"/>
            <a:ext cx="2082829" cy="914549"/>
          </a:xfrm>
        </p:spPr>
        <p:txBody>
          <a:bodyPr/>
          <a:lstStyle/>
          <a:p>
            <a:r>
              <a:rPr lang="en-US" dirty="0"/>
              <a:t>Sign In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70741C7-9879-6B46-AF3C-4F7B4037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5" y="808074"/>
            <a:ext cx="7495954" cy="33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9F62-A837-441B-8EA1-0C70F604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10" y="29277"/>
            <a:ext cx="2210420" cy="1012713"/>
          </a:xfrm>
        </p:spPr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DF3E33-8567-5347-9B12-F8BD5C4F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0" y="1041990"/>
            <a:ext cx="7421526" cy="3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0696-35F1-4AA2-AB47-CFDEE4830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41" y="0"/>
            <a:ext cx="2954699" cy="800061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AA31D1-3465-D542-B29C-B6A8B01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1" y="800061"/>
            <a:ext cx="7558596" cy="34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7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4AF7-98A3-4A77-8206-5443FBC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52" y="489096"/>
            <a:ext cx="3730876" cy="364127"/>
          </a:xfrm>
        </p:spPr>
        <p:txBody>
          <a:bodyPr/>
          <a:lstStyle/>
          <a:p>
            <a:r>
              <a:rPr lang="en-US" dirty="0"/>
              <a:t>Movie Details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3781B7-E201-7047-A7E2-B7B6DF99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53" y="669851"/>
            <a:ext cx="7622392" cy="35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12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475</TotalTime>
  <Words>293</Words>
  <Application>Microsoft Macintosh PowerPoint</Application>
  <PresentationFormat>On-screen Show (16:9)</PresentationFormat>
  <Paragraphs>52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Impact</vt:lpstr>
      <vt:lpstr>Courier New</vt:lpstr>
      <vt:lpstr>Proxima Nova</vt:lpstr>
      <vt:lpstr>Main Event</vt:lpstr>
      <vt:lpstr>PowerPoint Presentation</vt:lpstr>
      <vt:lpstr>INTRODUCTION</vt:lpstr>
      <vt:lpstr>Tech Stack</vt:lpstr>
      <vt:lpstr>Contributions</vt:lpstr>
      <vt:lpstr>Features</vt:lpstr>
      <vt:lpstr>Sign In</vt:lpstr>
      <vt:lpstr>Sign Up</vt:lpstr>
      <vt:lpstr>Home Page</vt:lpstr>
      <vt:lpstr>Movie Details </vt:lpstr>
      <vt:lpstr>Actors</vt:lpstr>
      <vt:lpstr>Subscription</vt:lpstr>
      <vt:lpstr>Favorite</vt:lpstr>
      <vt:lpstr>Comments &amp; Likes Dislikes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Donation System</dc:title>
  <cp:lastModifiedBy>Varada Rajendrakumar Kulkarni</cp:lastModifiedBy>
  <cp:revision>18</cp:revision>
  <dcterms:modified xsi:type="dcterms:W3CDTF">2021-12-08T16:46:01Z</dcterms:modified>
</cp:coreProperties>
</file>